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29"/>
    <p:restoredTop sz="85223"/>
  </p:normalViewPr>
  <p:slideViewPr>
    <p:cSldViewPr snapToGrid="0" snapToObjects="1">
      <p:cViewPr varScale="1">
        <p:scale>
          <a:sx n="176" d="100"/>
          <a:sy n="176" d="100"/>
        </p:scale>
        <p:origin x="623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10/18/22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446978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1335</TotalTime>
  <Words>1795</Words>
  <Application>Microsoft Macintosh PowerPoint</Application>
  <PresentationFormat>Widescreen</PresentationFormat>
  <Paragraphs>207</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Kamil Chłosta</cp:lastModifiedBy>
  <cp:revision>199</cp:revision>
  <dcterms:created xsi:type="dcterms:W3CDTF">2021-04-29T18:58:34Z</dcterms:created>
  <dcterms:modified xsi:type="dcterms:W3CDTF">2022-10-17T23:44:16Z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